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0DD1-31FD-45D1-8BF8-3C6BD1A385AC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AB76-7C01-460B-9439-0AF27CE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FF33CC"/>
                </a:solidFill>
                <a:latin typeface="Berlin Sans FB Demi" pitchFamily="34" charset="0"/>
              </a:rPr>
              <a:t>Zentangle</a:t>
            </a:r>
            <a:endParaRPr lang="en-US" sz="8000" dirty="0">
              <a:solidFill>
                <a:srgbClr val="FF33CC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zentangle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creating beautiful images by drawing structured patterns.</a:t>
            </a:r>
          </a:p>
          <a:p>
            <a:r>
              <a:rPr lang="en-US" dirty="0"/>
              <a:t>miniature pieces of unplanned, abstract, black and white art </a:t>
            </a:r>
            <a:endParaRPr lang="en-US" dirty="0" smtClean="0"/>
          </a:p>
          <a:p>
            <a:r>
              <a:rPr lang="en-US" dirty="0" smtClean="0"/>
              <a:t>created </a:t>
            </a:r>
            <a:r>
              <a:rPr lang="en-US" dirty="0"/>
              <a:t>with </a:t>
            </a:r>
            <a:r>
              <a:rPr lang="en-US" dirty="0" smtClean="0"/>
              <a:t>repetitive patterns</a:t>
            </a:r>
          </a:p>
          <a:p>
            <a:r>
              <a:rPr lang="en-US" dirty="0" smtClean="0"/>
              <a:t>Unplanned yet surprising</a:t>
            </a:r>
          </a:p>
          <a:p>
            <a:r>
              <a:rPr lang="en-US" dirty="0" smtClean="0"/>
              <a:t>No up or down, can be viewed and drawn from any orientation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nettesays.com/wp-content/uploads/2009/11/zentang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324600" cy="634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ree14creations.com/blog/wp-content/uploads/2011/03/1stZent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724400" cy="6414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mandajolley.com/wp-content/uploads/2009/12/4-300x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0458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uIsSD2fLWGE/Tbs_7WyEuGI/AAAAAAAAA2g/WibSUINBccU/s1600/First+Zentangle+-+Day+Three+Compl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57" y="0"/>
            <a:ext cx="88717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endoodle / Zentangle Pattern Sampler by Ru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381000"/>
            <a:ext cx="5488686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_6BQiq4EtUXI/S0eNcT9r1uI/AAAAAAAACCM/_0DhpBgs5xY/s400/Zentangle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Zentangle</vt:lpstr>
      <vt:lpstr>What is zentangle?</vt:lpstr>
      <vt:lpstr>Slide 3</vt:lpstr>
      <vt:lpstr>Slide 4</vt:lpstr>
      <vt:lpstr>Slide 5</vt:lpstr>
      <vt:lpstr>Slide 6</vt:lpstr>
      <vt:lpstr>Slide 7</vt:lpstr>
      <vt:lpstr>Slide 8</vt:lpstr>
    </vt:vector>
  </TitlesOfParts>
  <Company>Grass Lake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Zentangle</dc:title>
  <dc:creator>JEssica.Crandell</dc:creator>
  <cp:lastModifiedBy>Windows User</cp:lastModifiedBy>
  <cp:revision>15</cp:revision>
  <dcterms:created xsi:type="dcterms:W3CDTF">2012-10-23T18:44:13Z</dcterms:created>
  <dcterms:modified xsi:type="dcterms:W3CDTF">2013-09-20T11:20:36Z</dcterms:modified>
</cp:coreProperties>
</file>