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1406-627D-41C7-8A52-2CDFE261ABB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D716-8014-45A6-A8AB-896A80C9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1 piece of paper challenge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2014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953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Challenge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Create an attached, abstract form sculpture that has the following: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Good balance of positive and negative space (10)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variety of form sizes and shapes (10)</a:t>
            </a: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se of interesting line throughout the shape that directs the viewer’s eye throughout the piece (10)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Various textures (10)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Overall composition (10)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All pieces MUST stay attached to the original piece of </a:t>
            </a:r>
            <a:r>
              <a:rPr lang="en-US" dirty="0" smtClean="0">
                <a:solidFill>
                  <a:schemeClr val="bg1"/>
                </a:solidFill>
              </a:rPr>
              <a:t>paper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may use glue or tape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should not be able to see 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should not look like a piece of paper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your Elements of Art </a:t>
            </a:r>
            <a:r>
              <a:rPr lang="en-US" dirty="0" err="1" smtClean="0">
                <a:solidFill>
                  <a:schemeClr val="bg1"/>
                </a:solidFill>
              </a:rPr>
              <a:t>foldables</a:t>
            </a:r>
            <a:r>
              <a:rPr lang="en-US" dirty="0" smtClean="0">
                <a:solidFill>
                  <a:schemeClr val="bg1"/>
                </a:solidFill>
              </a:rPr>
              <a:t> for definitions, examples, </a:t>
            </a:r>
            <a:r>
              <a:rPr lang="en-US" smtClean="0">
                <a:solidFill>
                  <a:schemeClr val="bg1"/>
                </a:solidFill>
              </a:rPr>
              <a:t>etc.</a:t>
            </a:r>
            <a:endParaRPr lang="en-US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 piece of paper challenge 2014</vt:lpstr>
      <vt:lpstr>The Challenge</vt:lpstr>
      <vt:lpstr>The Details</vt:lpstr>
    </vt:vector>
  </TitlesOfParts>
  <Company>JCISD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piece of paper challenge 2014</dc:title>
  <dc:creator>Windows User</dc:creator>
  <cp:lastModifiedBy>Windows User</cp:lastModifiedBy>
  <cp:revision>6</cp:revision>
  <dcterms:created xsi:type="dcterms:W3CDTF">2014-02-19T12:48:24Z</dcterms:created>
  <dcterms:modified xsi:type="dcterms:W3CDTF">2014-02-19T13:54:30Z</dcterms:modified>
</cp:coreProperties>
</file>