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539C-9118-4E4C-9AD1-4132275BAC8D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CAD3-73C0-4B59-B934-4A61D70B7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539C-9118-4E4C-9AD1-4132275BAC8D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CAD3-73C0-4B59-B934-4A61D70B7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539C-9118-4E4C-9AD1-4132275BAC8D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CAD3-73C0-4B59-B934-4A61D70B7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539C-9118-4E4C-9AD1-4132275BAC8D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CAD3-73C0-4B59-B934-4A61D70B7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539C-9118-4E4C-9AD1-4132275BAC8D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CAD3-73C0-4B59-B934-4A61D70B7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539C-9118-4E4C-9AD1-4132275BAC8D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CAD3-73C0-4B59-B934-4A61D70B7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539C-9118-4E4C-9AD1-4132275BAC8D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CAD3-73C0-4B59-B934-4A61D70B7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539C-9118-4E4C-9AD1-4132275BAC8D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CAD3-73C0-4B59-B934-4A61D70B7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539C-9118-4E4C-9AD1-4132275BAC8D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CAD3-73C0-4B59-B934-4A61D70B7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539C-9118-4E4C-9AD1-4132275BAC8D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CAD3-73C0-4B59-B934-4A61D70B7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539C-9118-4E4C-9AD1-4132275BAC8D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CAD3-73C0-4B59-B934-4A61D70B7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F539C-9118-4E4C-9AD1-4132275BAC8D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0CAD3-73C0-4B59-B934-4A61D70B7E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Zentangles</a:t>
            </a:r>
            <a:r>
              <a:rPr lang="en-US" dirty="0" smtClean="0">
                <a:solidFill>
                  <a:schemeClr val="bg1"/>
                </a:solidFill>
              </a:rPr>
              <a:t> Step by Step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By Mrs. Crandell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Step 1: Get your materials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image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295400"/>
            <a:ext cx="7086600" cy="5314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Step 2: Draw an outline shape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image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295400"/>
            <a:ext cx="7162800" cy="5372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Step 3: Draw in dividing lines- be creative!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image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676400"/>
            <a:ext cx="6629400" cy="49720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Step 4: Start filling in spaces with </a:t>
            </a:r>
            <a:r>
              <a:rPr lang="en-US" dirty="0" err="1" smtClean="0">
                <a:solidFill>
                  <a:schemeClr val="bg1"/>
                </a:solidFill>
              </a:rPr>
              <a:t>Zentangle</a:t>
            </a:r>
            <a:r>
              <a:rPr lang="en-US" dirty="0" smtClean="0">
                <a:solidFill>
                  <a:schemeClr val="bg1"/>
                </a:solidFill>
              </a:rPr>
              <a:t> designs.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image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52400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Step 5: Continue adding different designs into all the spaces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image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600200"/>
            <a:ext cx="70104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mage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You are done!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image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543050"/>
            <a:ext cx="7086600" cy="5314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Don’t’ forget to sign and date your work!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image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485900"/>
            <a:ext cx="7162800" cy="537210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3292105">
            <a:off x="7263828" y="1754227"/>
            <a:ext cx="1219200" cy="181169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67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Zentangles Step by Step</vt:lpstr>
      <vt:lpstr>Step 1: Get your materials</vt:lpstr>
      <vt:lpstr>Step 2: Draw an outline shape</vt:lpstr>
      <vt:lpstr>Step 3: Draw in dividing lines- be creative!</vt:lpstr>
      <vt:lpstr>Step 4: Start filling in spaces with Zentangle designs.</vt:lpstr>
      <vt:lpstr>Step 5: Continue adding different designs into all the spaces</vt:lpstr>
      <vt:lpstr>Slide 7</vt:lpstr>
      <vt:lpstr>You are done! </vt:lpstr>
      <vt:lpstr>Don’t’ forget to sign and date your work!</vt:lpstr>
    </vt:vector>
  </TitlesOfParts>
  <Company>JCISD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Zentangles Step by Step</dc:title>
  <dc:creator>Windows User</dc:creator>
  <cp:lastModifiedBy>Windows User</cp:lastModifiedBy>
  <cp:revision>2</cp:revision>
  <dcterms:created xsi:type="dcterms:W3CDTF">2013-09-17T11:54:55Z</dcterms:created>
  <dcterms:modified xsi:type="dcterms:W3CDTF">2013-09-17T12:09:23Z</dcterms:modified>
</cp:coreProperties>
</file>