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9998-BAA9-4FE2-A56C-73F3B658BB3C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9EB3-78D4-406C-81CF-9B2E7EC4A9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Cubism</a:t>
            </a:r>
            <a:endParaRPr lang="en-US" sz="115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1900s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Cubist Movement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Art should not copy nature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Rejection of traditional techniques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Emphasis of 2 dimensions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Break down into geometric shapes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Various Vantage Points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KING of </a:t>
            </a:r>
            <a:r>
              <a:rPr lang="en-US" dirty="0" err="1" smtClean="0">
                <a:solidFill>
                  <a:srgbClr val="FFC000"/>
                </a:solidFill>
              </a:rPr>
              <a:t>Cubsim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4" descr="http://uploads2.wikipaintings.org/images/pablo-picasso/self-portrait-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191000" cy="5327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2133600"/>
            <a:ext cx="4038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Pablo Picasso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Self Portrait, 1907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2LHaoCD-xKA/TfLSP6Bc9QI/AAAAAAAApSM/fA0DRsgX1sM/s640/1937%2BPablo%2BPicasso%2B%2528Spanish%2Bartist%252C%2B1881%25E2%2580%25931973%2529%2B%2BPortrait%2Bof%2BDora%2BMaar.%2BOil%2Bon%2Bcanvas.%2B193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-15343"/>
            <a:ext cx="4800600" cy="68733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Pablo Picasso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Portrait of Dora </a:t>
            </a:r>
            <a:r>
              <a:rPr lang="en-US" dirty="0" err="1" smtClean="0">
                <a:solidFill>
                  <a:srgbClr val="FFFF00"/>
                </a:solidFill>
              </a:rPr>
              <a:t>Maar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1937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Nt0ZoWYvZZ4/TfLS4JGAUqI/AAAAAAAApS0/2R7LlUkKLa0/s640/1937%2BPablo%2BPicasso%2B%2528Spanish%2Bartist%252C%2B1881%25E2%2580%25931973%2529%2BNusch%2B%25C3%2589luard.%2B193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11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81600" y="762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Pablo Picasso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Nusch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Elouard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1937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dn.theatlanticwire.com/img/upload/2012/05/02/AP12032008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287176" cy="5486400"/>
          </a:xfrm>
          <a:prstGeom prst="rect">
            <a:avLst/>
          </a:prstGeom>
          <a:noFill/>
        </p:spPr>
      </p:pic>
      <p:pic>
        <p:nvPicPr>
          <p:cNvPr id="3" name="Picture 4" descr="http://3.bp.blogspot.com/-cczIE0UE-oI/TfLTgivwurI/AAAAAAAApTc/sfuvBpjqgeo/s640/1938%2BPablo%2BPicasso%2B%2528Spanish%2Bartist%252C%2B1881%25E2%2580%25931973%2529%2BPortrait%2Bof%2Ba%2BYoung%2BGirl.%2B1938.%2B%25282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144916" cy="3581400"/>
          </a:xfrm>
          <a:prstGeom prst="rect">
            <a:avLst/>
          </a:prstGeom>
          <a:noFill/>
        </p:spPr>
      </p:pic>
      <p:pic>
        <p:nvPicPr>
          <p:cNvPr id="4" name="Picture 2" descr="http://2.bp.blogspot.com/-nBAlfsSqxWo/TfLTO-gWnPI/AAAAAAAApTM/-3sS3HdaHAw/s640/1938%2BPablo%2BPicasso%2B%2528Spanish%2Bartist%252C%2B1881%25E2%2580%25931973%2529%2B%2BPortrait%2Bof%2Ba%2BYoung%2BGirl.%2B1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2280285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So..why was this a big deal???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9/Rhoda_Carleton_Holmes_Nicholls_(British-born_American_artist,_1854-1930)_Self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841662" cy="6019800"/>
          </a:xfrm>
          <a:prstGeom prst="rect">
            <a:avLst/>
          </a:prstGeom>
          <a:noFill/>
        </p:spPr>
      </p:pic>
      <p:pic>
        <p:nvPicPr>
          <p:cNvPr id="3" name="Picture 4" descr="http://uploads0.wikiart.org/images/kazimir-malevich/portrait-of-a-man-1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282" y="457200"/>
            <a:ext cx="4768718" cy="5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9/99/Rhoda_Carleton_Holmes_Nicholls_(British-born_American_artist,_1854-1930)_Self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841662" cy="6019800"/>
          </a:xfrm>
          <a:prstGeom prst="rect">
            <a:avLst/>
          </a:prstGeom>
          <a:noFill/>
        </p:spPr>
      </p:pic>
      <p:pic>
        <p:nvPicPr>
          <p:cNvPr id="5" name="Picture 4" descr="http://3.bp.blogspot.com/-cczIE0UE-oI/TfLTgivwurI/AAAAAAAApTc/sfuvBpjqgeo/s640/1938%2BPablo%2BPicasso%2B%2528Spanish%2Bartist%252C%2B1881%25E2%2580%25931973%2529%2BPortrait%2Bof%2Ba%2BYoung%2BGirl.%2B1938.%2B%25282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88096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2LHaoCD-xKA/TfLSP6Bc9QI/AAAAAAAApSM/fA0DRsgX1sM/s640/1937%2BPablo%2BPicasso%2B%2528Spanish%2Bartist%252C%2B1881%25E2%2580%25931973%2529%2B%2BPortrait%2Bof%2BDora%2BMaar.%2BOil%2Bon%2Bcanvas.%2B193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-15343"/>
            <a:ext cx="4800600" cy="687334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365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Not copy nature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Rejection of traditional techniques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Emphasis of 2 dimensions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Break down into geometric shapes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Various Vantage Points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Cubism</vt:lpstr>
      <vt:lpstr>The Cubist Movement</vt:lpstr>
      <vt:lpstr>The KING of Cubsim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Cubism</dc:title>
  <dc:creator>nsd</dc:creator>
  <cp:lastModifiedBy>nsd</cp:lastModifiedBy>
  <cp:revision>2</cp:revision>
  <dcterms:created xsi:type="dcterms:W3CDTF">2015-02-05T19:24:31Z</dcterms:created>
  <dcterms:modified xsi:type="dcterms:W3CDTF">2015-02-05T19:36:47Z</dcterms:modified>
</cp:coreProperties>
</file>