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4" r:id="rId9"/>
    <p:sldId id="25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73" autoAdjust="0"/>
    <p:restoredTop sz="94660"/>
  </p:normalViewPr>
  <p:slideViewPr>
    <p:cSldViewPr>
      <p:cViewPr varScale="1">
        <p:scale>
          <a:sx n="68" d="100"/>
          <a:sy n="68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39D65-8FFB-49D1-871F-74D93DDC1C02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B491-BA07-4525-85DF-10A59743DBF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Teal Current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B491-BA07-4525-85DF-10A59743DBF3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2B491-BA07-4525-85DF-10A59743DBF3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6F3E-351E-472C-8721-0FDC05AF2DA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AF23-2B8A-43C6-926B-15D814DB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6F3E-351E-472C-8721-0FDC05AF2DA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AF23-2B8A-43C6-926B-15D814DB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6F3E-351E-472C-8721-0FDC05AF2DA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AF23-2B8A-43C6-926B-15D814DB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6F3E-351E-472C-8721-0FDC05AF2DA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AF23-2B8A-43C6-926B-15D814DB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6F3E-351E-472C-8721-0FDC05AF2DA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AF23-2B8A-43C6-926B-15D814DB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6F3E-351E-472C-8721-0FDC05AF2DA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AF23-2B8A-43C6-926B-15D814DB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6F3E-351E-472C-8721-0FDC05AF2DA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AF23-2B8A-43C6-926B-15D814DB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6F3E-351E-472C-8721-0FDC05AF2DA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AF23-2B8A-43C6-926B-15D814DB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6F3E-351E-472C-8721-0FDC05AF2DA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AF23-2B8A-43C6-926B-15D814DB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6F3E-351E-472C-8721-0FDC05AF2DA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AF23-2B8A-43C6-926B-15D814DB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06F3E-351E-472C-8721-0FDC05AF2DA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BAF23-2B8A-43C6-926B-15D814DB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06F3E-351E-472C-8721-0FDC05AF2DA6}" type="datetimeFigureOut">
              <a:rPr lang="en-US" smtClean="0"/>
              <a:pPr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BAF23-2B8A-43C6-926B-15D814DB9C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Abstract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It!</a:t>
            </a:r>
            <a:endParaRPr lang="en-US" dirty="0"/>
          </a:p>
        </p:txBody>
      </p:sp>
      <p:pic>
        <p:nvPicPr>
          <p:cNvPr id="24578" name="Picture 2" descr="Teal Curr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219200"/>
            <a:ext cx="5715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Try It!</a:t>
            </a:r>
            <a:endParaRPr lang="en-US" dirty="0"/>
          </a:p>
        </p:txBody>
      </p:sp>
      <p:pic>
        <p:nvPicPr>
          <p:cNvPr id="25602" name="Picture 2" descr="http://robertweingarten.com/pollock_images/jackson-pollock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143000"/>
            <a:ext cx="8077200" cy="5553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Project: Abstract Names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001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You will draw your name in bubble letters.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Color in name with Sharpie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Cut it up into squares.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Rearrange to create an interesting composition with attention </a:t>
            </a:r>
          </a:p>
          <a:p>
            <a:r>
              <a:rPr lang="en-US" dirty="0" smtClean="0"/>
              <a:t>to positive and negative space.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Paint background with color.</a:t>
            </a:r>
          </a:p>
          <a:p>
            <a:endParaRPr lang="en-US" dirty="0" smtClean="0"/>
          </a:p>
        </p:txBody>
      </p:sp>
      <p:pic>
        <p:nvPicPr>
          <p:cNvPr id="28674" name="Picture 2" descr="Take a student name, cut it into 9 pieces and turn the pieces, and turn the name into abstract art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438400"/>
            <a:ext cx="5613400" cy="42100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3581400"/>
            <a:ext cx="2362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EVERY ARTIST HAS THEIR SECRETS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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exactly?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Abstract art</a:t>
            </a:r>
            <a:r>
              <a:rPr lang="en-US" dirty="0"/>
              <a:t> can be a painting or </a:t>
            </a:r>
            <a:r>
              <a:rPr lang="en-US" dirty="0" smtClean="0"/>
              <a:t>sculpture </a:t>
            </a:r>
            <a:r>
              <a:rPr lang="en-US" dirty="0"/>
              <a:t>that does not depict a person, place or thing in the natural world -- even in an extremely distorted or exaggerated way.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smtClean="0"/>
              <a:t>different sub-categories</a:t>
            </a:r>
            <a:endParaRPr lang="en-US" dirty="0" smtClean="0"/>
          </a:p>
          <a:p>
            <a:r>
              <a:rPr lang="en-US" dirty="0" smtClean="0"/>
              <a:t>Often holds a secret meaning for the artist that is unknown to everyone else.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7086600" cy="1143000"/>
          </a:xfrm>
        </p:spPr>
        <p:txBody>
          <a:bodyPr/>
          <a:lstStyle/>
          <a:p>
            <a:r>
              <a:rPr lang="en-US" dirty="0" smtClean="0"/>
              <a:t>Abstract Expressionism</a:t>
            </a:r>
            <a:endParaRPr lang="en-US" dirty="0"/>
          </a:p>
        </p:txBody>
      </p:sp>
      <p:pic>
        <p:nvPicPr>
          <p:cNvPr id="1026" name="Picture 2" descr="http://www.jackson-pollock.org/images/paintings/converg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34400" cy="50886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58000" y="38100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Jackson Pollack</a:t>
            </a:r>
          </a:p>
          <a:p>
            <a:r>
              <a:rPr lang="en-US" dirty="0" smtClean="0"/>
              <a:t>Convergence, 1952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0"/>
            <a:ext cx="6781800" cy="1143000"/>
          </a:xfrm>
        </p:spPr>
        <p:txBody>
          <a:bodyPr/>
          <a:lstStyle/>
          <a:p>
            <a:r>
              <a:rPr lang="en-US" dirty="0" smtClean="0"/>
              <a:t>Abstract Expressionism</a:t>
            </a:r>
            <a:endParaRPr lang="en-US" dirty="0"/>
          </a:p>
        </p:txBody>
      </p:sp>
      <p:pic>
        <p:nvPicPr>
          <p:cNvPr id="18434" name="Picture 2" descr="Violet, Black, Orange, Yellow on White and Red - Mark Roth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837259"/>
            <a:ext cx="4876800" cy="602074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010400" y="2362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Violet, Black, Orange, Yellow on White and Red, 1949</a:t>
            </a:r>
          </a:p>
          <a:p>
            <a:r>
              <a:rPr lang="en-US" dirty="0" smtClean="0"/>
              <a:t>Mark Rothko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Expressionism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Large-scale </a:t>
            </a:r>
            <a:r>
              <a:rPr lang="en-US" dirty="0" smtClean="0"/>
              <a:t>canvases are about </a:t>
            </a:r>
            <a:r>
              <a:rPr lang="en-US" dirty="0"/>
              <a:t>the action of </a:t>
            </a:r>
            <a:r>
              <a:rPr lang="en-US" dirty="0" smtClean="0"/>
              <a:t>painting</a:t>
            </a:r>
          </a:p>
          <a:p>
            <a:r>
              <a:rPr lang="en-US" dirty="0" smtClean="0"/>
              <a:t> </a:t>
            </a:r>
            <a:r>
              <a:rPr lang="en-US" dirty="0"/>
              <a:t>the canvas was meant to be the </a:t>
            </a:r>
            <a:r>
              <a:rPr lang="en-US" dirty="0" smtClean="0"/>
              <a:t>product </a:t>
            </a:r>
            <a:r>
              <a:rPr lang="en-US" dirty="0"/>
              <a:t>of an artist’s specific interaction with </a:t>
            </a:r>
            <a:r>
              <a:rPr lang="en-US" dirty="0" smtClean="0"/>
              <a:t>materials</a:t>
            </a:r>
          </a:p>
          <a:p>
            <a:r>
              <a:rPr lang="en-US" dirty="0" smtClean="0"/>
              <a:t>“</a:t>
            </a:r>
            <a:r>
              <a:rPr lang="en-US" dirty="0"/>
              <a:t>my kindergartener could have drawn that” </a:t>
            </a:r>
            <a:endParaRPr lang="en-US" dirty="0" smtClean="0"/>
          </a:p>
          <a:p>
            <a:r>
              <a:rPr lang="en-US" dirty="0" smtClean="0"/>
              <a:t>very </a:t>
            </a:r>
            <a:r>
              <a:rPr lang="en-US" dirty="0"/>
              <a:t>intentional approaches of these artists </a:t>
            </a:r>
            <a:r>
              <a:rPr lang="en-US" dirty="0" smtClean="0"/>
              <a:t>and </a:t>
            </a:r>
            <a:r>
              <a:rPr lang="en-US" dirty="0"/>
              <a:t>their tortured personal </a:t>
            </a:r>
            <a:r>
              <a:rPr lang="en-US" dirty="0" smtClean="0"/>
              <a:t>lives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Often used color to convey meaning and emotion. </a:t>
            </a:r>
          </a:p>
          <a:p>
            <a:r>
              <a:rPr lang="en-US" dirty="0" smtClean="0"/>
              <a:t>More “hard-edged”</a:t>
            </a:r>
          </a:p>
          <a:p>
            <a:r>
              <a:rPr lang="en-US" dirty="0" smtClean="0"/>
              <a:t>Less about the process and more about the connection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Minimalism</a:t>
            </a:r>
            <a:endParaRPr lang="en-US" dirty="0"/>
          </a:p>
        </p:txBody>
      </p:sp>
      <p:pic>
        <p:nvPicPr>
          <p:cNvPr id="1026" name="Picture 2" descr="http://annex.guggenheim.org/collections/media/full/82.2976_ph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3996" cy="4572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010400" y="25146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Harran II, 1967</a:t>
            </a:r>
          </a:p>
          <a:p>
            <a:r>
              <a:rPr lang="en-US" dirty="0" smtClean="0"/>
              <a:t>Frank Stella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Minimalism</a:t>
            </a:r>
            <a:endParaRPr lang="en-US" dirty="0"/>
          </a:p>
        </p:txBody>
      </p:sp>
      <p:pic>
        <p:nvPicPr>
          <p:cNvPr id="23554" name="Picture 2" descr="http://167.206.67.164/resources/humanities/review/ArtHistory/Gardner%20Art%20History%20Chapters%20Study%20Guide/..%5CGardner.33.d/mondrianboogiewoog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176253"/>
            <a:ext cx="5562600" cy="568174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6858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Broadway Boogie </a:t>
            </a:r>
            <a:r>
              <a:rPr lang="en-US" dirty="0" err="1" smtClean="0"/>
              <a:t>Woogie</a:t>
            </a:r>
            <a:r>
              <a:rPr lang="en-US" dirty="0" smtClean="0"/>
              <a:t>, 1942</a:t>
            </a:r>
          </a:p>
          <a:p>
            <a:r>
              <a:rPr lang="en-US" dirty="0" smtClean="0"/>
              <a:t>Piet Mondrian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How to view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 </a:t>
            </a:r>
            <a:r>
              <a:rPr lang="en-US" dirty="0" smtClean="0"/>
              <a:t>“What is this about</a:t>
            </a:r>
            <a:r>
              <a:rPr lang="en-US" dirty="0" smtClean="0"/>
              <a:t>?” “What the heck am I looking at?!”</a:t>
            </a:r>
          </a:p>
          <a:p>
            <a:r>
              <a:rPr lang="en-US" dirty="0" smtClean="0"/>
              <a:t> Think </a:t>
            </a:r>
            <a:r>
              <a:rPr lang="en-US" dirty="0" smtClean="0"/>
              <a:t>more creatively. </a:t>
            </a:r>
            <a:endParaRPr lang="en-US" dirty="0" smtClean="0"/>
          </a:p>
          <a:p>
            <a:r>
              <a:rPr lang="en-US" dirty="0" smtClean="0"/>
              <a:t>T</a:t>
            </a:r>
            <a:r>
              <a:rPr lang="en-US" dirty="0" smtClean="0"/>
              <a:t>he </a:t>
            </a:r>
            <a:r>
              <a:rPr lang="en-US" dirty="0" smtClean="0"/>
              <a:t>piece can be “about” the paint on the canvas</a:t>
            </a:r>
            <a:r>
              <a:rPr lang="en-US" dirty="0" smtClean="0"/>
              <a:t>, </a:t>
            </a:r>
            <a:r>
              <a:rPr lang="en-US" dirty="0" smtClean="0"/>
              <a:t>the process of painting for an artist personally; it can even be about the meaning of abstract art itself</a:t>
            </a:r>
            <a:r>
              <a:rPr lang="en-US" dirty="0" smtClean="0"/>
              <a:t>!</a:t>
            </a:r>
          </a:p>
          <a:p>
            <a:r>
              <a:rPr lang="en-US" dirty="0" smtClean="0"/>
              <a:t> </a:t>
            </a:r>
            <a:r>
              <a:rPr lang="en-US" dirty="0" smtClean="0"/>
              <a:t>mood-state or </a:t>
            </a:r>
            <a:r>
              <a:rPr lang="en-US" dirty="0" smtClean="0"/>
              <a:t>atmosphere?</a:t>
            </a:r>
          </a:p>
          <a:p>
            <a:r>
              <a:rPr lang="en-US" dirty="0" smtClean="0"/>
              <a:t> </a:t>
            </a:r>
            <a:r>
              <a:rPr lang="en-US" dirty="0" smtClean="0"/>
              <a:t>What does it prompt you to think about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 smtClean="0"/>
              <a:t>Are you confronted with a particular color or shape</a:t>
            </a:r>
            <a:r>
              <a:rPr lang="en-US" dirty="0" smtClean="0"/>
              <a:t>?</a:t>
            </a:r>
          </a:p>
          <a:p>
            <a:r>
              <a:rPr lang="en-US" dirty="0" smtClean="0"/>
              <a:t> </a:t>
            </a:r>
            <a:r>
              <a:rPr lang="en-US" dirty="0" smtClean="0"/>
              <a:t>How does what you’re looking at make you feel? </a:t>
            </a:r>
            <a:endParaRPr lang="en-US" dirty="0" smtClean="0"/>
          </a:p>
          <a:p>
            <a:r>
              <a:rPr lang="en-US" dirty="0" smtClean="0"/>
              <a:t>Subject </a:t>
            </a:r>
            <a:r>
              <a:rPr lang="en-US" dirty="0" smtClean="0"/>
              <a:t>of the work is based on what you see: color, shapes, brushstrokes, size, scale and, in some cases, the process.</a:t>
            </a:r>
          </a:p>
          <a:p>
            <a:r>
              <a:rPr lang="en-US" dirty="0" smtClean="0"/>
              <a:t>Every viewer has a unique experience.</a:t>
            </a:r>
          </a:p>
          <a:p>
            <a:r>
              <a:rPr lang="en-US" dirty="0" smtClean="0"/>
              <a:t>Depends on your mood and life experiences.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322</Words>
  <Application>Microsoft Office PowerPoint</Application>
  <PresentationFormat>On-screen Show (4:3)</PresentationFormat>
  <Paragraphs>51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Abstract Art</vt:lpstr>
      <vt:lpstr>What is it exactly?</vt:lpstr>
      <vt:lpstr>Abstract Expressionism</vt:lpstr>
      <vt:lpstr>Abstract Expressionism</vt:lpstr>
      <vt:lpstr>Abstract Expressionism</vt:lpstr>
      <vt:lpstr>Minimalism</vt:lpstr>
      <vt:lpstr>Minimalism</vt:lpstr>
      <vt:lpstr>Minimalism</vt:lpstr>
      <vt:lpstr>How to view it</vt:lpstr>
      <vt:lpstr>Let’s Try It!</vt:lpstr>
      <vt:lpstr>Let’s Try It!</vt:lpstr>
      <vt:lpstr>Your Project: Abstract Names</vt:lpstr>
    </vt:vector>
  </TitlesOfParts>
  <Company>JCISD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Abstract Art</dc:title>
  <dc:creator>Windows User</dc:creator>
  <cp:lastModifiedBy>Windows User</cp:lastModifiedBy>
  <cp:revision>12</cp:revision>
  <dcterms:created xsi:type="dcterms:W3CDTF">2013-10-15T12:26:49Z</dcterms:created>
  <dcterms:modified xsi:type="dcterms:W3CDTF">2013-10-15T15:16:02Z</dcterms:modified>
</cp:coreProperties>
</file>